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94660"/>
  </p:normalViewPr>
  <p:slideViewPr>
    <p:cSldViewPr>
      <p:cViewPr>
        <p:scale>
          <a:sx n="75" d="100"/>
          <a:sy n="75" d="100"/>
        </p:scale>
        <p:origin x="-195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C99639-08A5-4926-927A-3B7392441683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35" tIns="46868" rIns="93735" bIns="4686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094" y="4861117"/>
            <a:ext cx="5679113" cy="4606549"/>
          </a:xfrm>
          <a:prstGeom prst="rect">
            <a:avLst/>
          </a:prstGeom>
        </p:spPr>
        <p:txBody>
          <a:bodyPr vert="horz" lIns="93735" tIns="46868" rIns="93735" bIns="46868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91D48C-0DDC-4184-B26D-BD156EEA84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065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30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43FBA-C82B-4EC0-8BC4-C05079BB152A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6A0D-9A33-4DDA-AD3F-3D714C6F8A14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1CAC-CC86-4DC4-8828-74DE9932AE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3E63-C4D3-4B12-AC56-5637F99BE01C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89C8-7B1A-4560-8F45-50133CA9D9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AE6FE-3658-4161-873E-158B3F933AF8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36B6-2209-4CA0-94A0-B09686C75A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88A4-44DC-4A7F-A39C-D4B699304341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77012-7E76-4C17-B4E5-2F5122AFFB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DB04-8EF0-479C-94AD-1BCA9D13B455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0589-F3B9-41AD-8ADB-44977A9DC3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2234-37BC-4ACB-A799-2FD51C41DF50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927A-F843-4ABA-B9A5-BEA049FD84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0C7D-7298-4A0F-A1D5-5AFDAB9DBF01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F3B2-AF94-4EF4-90FD-AD63583A62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B797-FD40-41D8-96DE-11510499774E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85E2-B055-447B-8E2C-759C2CDAD9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EC8B-C80F-4C9A-BEFB-4E72026B5376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3B4E-4A50-453C-9C53-FA1C72F87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EFF3-4E9D-4CC0-8E7E-45DDB1FD0C18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CDC7-A500-4CE4-BAD1-45CC99F483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CD05-F361-43C4-9719-361524CDA736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PRESENTATION FCEE CLUB 2/5/2013 La Pyrite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61A9-D43E-4D2A-B156-3EA7995D2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16C9FD-72AF-48CA-AE7D-1C2A68524C12}" type="datetime1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FFF914-2A9C-4E66-B9F8-45F4415950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-72416" y="3721596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Ramel 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Charles A</a:t>
            </a:r>
            <a:endParaRPr lang="fr-FR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863688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Ramel 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+mj-lt"/>
              </a:rPr>
              <a:t>Charles A</a:t>
            </a:r>
            <a:endParaRPr lang="fr-FR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799792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Gayte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735896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Delarbre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Montrot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672000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Lavenant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608104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U13 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Deburine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544208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Séniors Filles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Gayte</a:t>
            </a: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 A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480312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U15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R Robineau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416416" y="3717032"/>
            <a:ext cx="864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U17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P </a:t>
            </a:r>
            <a:r>
              <a:rPr lang="fr-FR" sz="1400" b="1" dirty="0" err="1" smtClean="0">
                <a:solidFill>
                  <a:srgbClr val="002060"/>
                </a:solidFill>
                <a:latin typeface="+mj-lt"/>
              </a:rPr>
              <a:t>Gerland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8352520" y="3717032"/>
            <a:ext cx="9000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j-lt"/>
              </a:rPr>
              <a:t>U19/Sénior</a:t>
            </a:r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2060"/>
                </a:solidFill>
                <a:latin typeface="+mj-lt"/>
              </a:rPr>
              <a:t>Husson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-60692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17 enfants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Clappe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Dorne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err="1">
                <a:solidFill>
                  <a:srgbClr val="FF0000"/>
                </a:solidFill>
              </a:rPr>
              <a:t>Ferroussier</a:t>
            </a:r>
            <a:r>
              <a:rPr lang="fr-FR" sz="800" b="1" dirty="0">
                <a:solidFill>
                  <a:srgbClr val="FF0000"/>
                </a:solidFill>
              </a:rPr>
              <a:t>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876080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17 enfants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</a:rPr>
              <a:t>Clappe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</a:rPr>
              <a:t>Dorne</a:t>
            </a:r>
            <a:r>
              <a:rPr lang="fr-FR" sz="1100" dirty="0" smtClean="0">
                <a:solidFill>
                  <a:srgbClr val="FF0000"/>
                </a:solidFill>
              </a:rPr>
              <a:t> 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err="1" smtClean="0">
                <a:solidFill>
                  <a:srgbClr val="FF0000"/>
                </a:solidFill>
                <a:latin typeface="+mj-lt"/>
              </a:rPr>
              <a:t>Ferroussier</a:t>
            </a:r>
            <a:r>
              <a:rPr lang="fr-FR" sz="900" b="1" dirty="0" smtClean="0">
                <a:solidFill>
                  <a:srgbClr val="FF0000"/>
                </a:solidFill>
                <a:latin typeface="+mj-lt"/>
              </a:rPr>
              <a:t>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812852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18 </a:t>
            </a: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enfants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Bonnefoi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L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2749624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21 </a:t>
            </a: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enfants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Passeti</a:t>
            </a: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Clot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3686396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43 enfants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Rancier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Gélibert</a:t>
            </a: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Gomes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Depuyd</a:t>
            </a: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Roux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Roux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Aubert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23168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34 garçons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15 filles</a:t>
            </a:r>
            <a:endParaRPr lang="fr-FR" sz="1100" b="1" dirty="0" smtClean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Ferraton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 err="1" smtClean="0">
                <a:solidFill>
                  <a:srgbClr val="FF0000"/>
                </a:solidFill>
                <a:latin typeface="+mj-lt"/>
              </a:rPr>
              <a:t>Permingeat</a:t>
            </a:r>
            <a:endParaRPr lang="fr-FR" sz="105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Husson Ph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Seiller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Santillana  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Collange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L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Munier JM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6496712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2 équipes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</a:rPr>
              <a:t> Henry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</a:rPr>
              <a:t>Martins JP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</a:rPr>
              <a:t>Robineau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>
                <a:solidFill>
                  <a:srgbClr val="FF0000"/>
                </a:solidFill>
              </a:rPr>
              <a:t>Freitas</a:t>
            </a:r>
            <a:r>
              <a:rPr lang="fr-FR" sz="1100" dirty="0">
                <a:solidFill>
                  <a:srgbClr val="FF0000"/>
                </a:solidFill>
              </a:rPr>
              <a:t> 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>
                <a:solidFill>
                  <a:srgbClr val="FF0000"/>
                </a:solidFill>
              </a:rPr>
              <a:t>GGagliolli</a:t>
            </a:r>
            <a:endParaRPr lang="fr-FR" sz="11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>
                <a:solidFill>
                  <a:srgbClr val="FF0000"/>
                </a:solidFill>
              </a:rPr>
              <a:t>Dorne</a:t>
            </a:r>
            <a:r>
              <a:rPr lang="fr-FR" sz="1100" dirty="0">
                <a:solidFill>
                  <a:srgbClr val="FF0000"/>
                </a:solidFill>
              </a:rPr>
              <a:t> 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</a:rPr>
              <a:t>Roger </a:t>
            </a:r>
            <a:r>
              <a:rPr lang="fr-FR" sz="1100" dirty="0" err="1">
                <a:solidFill>
                  <a:srgbClr val="FF0000"/>
                </a:solidFill>
              </a:rPr>
              <a:t>Ch</a:t>
            </a:r>
            <a:endParaRPr lang="fr-FR" sz="11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7433484" y="4958753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2 équipes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Bonnafou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Santa 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559940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1 équipe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Lambert 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Vacher M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8370259" y="4965302"/>
            <a:ext cx="900000" cy="180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latin typeface="+mj-lt"/>
              </a:rPr>
              <a:t>2 équipes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Verdot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Hilaire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Grisolet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  <a:latin typeface="+mj-lt"/>
              </a:rPr>
              <a:t>Blanc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rgbClr val="FF0000"/>
                </a:solidFill>
                <a:latin typeface="+mj-lt"/>
              </a:rPr>
              <a:t>Munier 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Verdot</a:t>
            </a: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Ma Blanc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FF0000"/>
                </a:solidFill>
                <a:latin typeface="+mj-lt"/>
              </a:rPr>
              <a:t>Salazar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rgbClr val="FF0000"/>
                </a:solidFill>
                <a:latin typeface="+mj-lt"/>
              </a:rPr>
              <a:t>Riou</a:t>
            </a:r>
            <a:endParaRPr lang="fr-FR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269228" y="2823769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MAISONNEUVE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DELARBRE </a:t>
            </a:r>
            <a:r>
              <a:rPr lang="fr-FR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Stè</a:t>
            </a:r>
            <a:endParaRPr lang="fr-F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Administratifs</a:t>
            </a:r>
            <a:endParaRPr lang="fr-FR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5744670" y="2836021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HENRY </a:t>
            </a: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</a:t>
            </a:r>
            <a:r>
              <a:rPr lang="fr-F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Attaquants</a:t>
            </a:r>
            <a:endParaRPr lang="fr-F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8025515" y="2818952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BREYSSE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Loisirs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1804339" y="1972012"/>
            <a:ext cx="1080000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GARAYT 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Ecole foot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6138204" y="1972012"/>
            <a:ext cx="1080000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COSTE Th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Mairies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2025" name="Image 6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68"/>
          <a:stretch>
            <a:fillRect/>
          </a:stretch>
        </p:blipFill>
        <p:spPr bwMode="auto">
          <a:xfrm>
            <a:off x="7432628" y="0"/>
            <a:ext cx="160984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tangle 70"/>
          <p:cNvSpPr/>
          <p:nvPr/>
        </p:nvSpPr>
        <p:spPr>
          <a:xfrm>
            <a:off x="389308" y="157326"/>
            <a:ext cx="6721406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ORGANIGRAMME TECHNIQUE 2014/2015</a:t>
            </a:r>
            <a:endParaRPr lang="fr-F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3152592" y="1982666"/>
            <a:ext cx="1080000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MUNIER   </a:t>
            </a:r>
            <a:r>
              <a:rPr lang="fr-F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Ecole foot 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128806" y="2818952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LOMBARD</a:t>
            </a:r>
            <a:r>
              <a:rPr lang="fr-F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Péd</a:t>
            </a:r>
            <a:r>
              <a:rPr lang="fr-F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éducative</a:t>
            </a:r>
            <a:endParaRPr lang="fr-F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6885092" y="2848273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VERDOT 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GAUCHER 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</a:t>
            </a:r>
            <a:r>
              <a:rPr lang="fr-F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Gardiens</a:t>
            </a:r>
            <a:endParaRPr lang="fr-F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-11616" y="2836021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GATE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Permanent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7466272" y="1994633"/>
            <a:ext cx="1118485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HUSSON 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Technique</a:t>
            </a: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3409650" y="2818952"/>
            <a:ext cx="108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DEBURINE L</a:t>
            </a:r>
            <a:endParaRPr lang="fr-FR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U11 13</a:t>
            </a: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2" name="Rectangle à coins arrondis 111"/>
          <p:cNvSpPr/>
          <p:nvPr/>
        </p:nvSpPr>
        <p:spPr>
          <a:xfrm>
            <a:off x="4550072" y="2836021"/>
            <a:ext cx="1134176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MONTAGNON</a:t>
            </a:r>
            <a:r>
              <a:rPr lang="fr-FR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Arbitrage</a:t>
            </a:r>
            <a:endParaRPr lang="fr-FR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8" name="Rectangle à coins arrondis 177"/>
          <p:cNvSpPr/>
          <p:nvPr/>
        </p:nvSpPr>
        <p:spPr>
          <a:xfrm>
            <a:off x="469723" y="1972012"/>
            <a:ext cx="1080000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AVENAS 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Suivi </a:t>
            </a:r>
            <a:r>
              <a:rPr lang="fr-FR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perma</a:t>
            </a: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9" name="Rectangle à coins arrondis 178"/>
          <p:cNvSpPr/>
          <p:nvPr/>
        </p:nvSpPr>
        <p:spPr>
          <a:xfrm>
            <a:off x="2763827" y="903943"/>
            <a:ext cx="3407606" cy="7296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COMITE DIRECTEUR</a:t>
            </a:r>
            <a:endParaRPr 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" name="Rectangle à coins arrondis 179"/>
          <p:cNvSpPr/>
          <p:nvPr/>
        </p:nvSpPr>
        <p:spPr>
          <a:xfrm>
            <a:off x="4777731" y="1982666"/>
            <a:ext cx="1080000" cy="72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DORNE S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Sportive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179</Words>
  <Application>Microsoft Office PowerPoint</Application>
  <PresentationFormat>Affichage à l'écran (4:3)</PresentationFormat>
  <Paragraphs>123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MICHEL</dc:creator>
  <cp:lastModifiedBy>Jean-Michel Munier</cp:lastModifiedBy>
  <cp:revision>351</cp:revision>
  <cp:lastPrinted>2013-04-26T15:08:56Z</cp:lastPrinted>
  <dcterms:created xsi:type="dcterms:W3CDTF">2013-04-20T16:33:14Z</dcterms:created>
  <dcterms:modified xsi:type="dcterms:W3CDTF">2014-10-28T08:39:43Z</dcterms:modified>
</cp:coreProperties>
</file>