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309018-08FD-4287-B0E6-2A3D1594AF03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41DF6C-468B-4ABE-A6BA-0BF22C76F68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125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AB03BD-7E69-48FD-9577-BB5D421E0A62}" type="slidenum">
              <a:rPr lang="fr-FR" altLang="fr-F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5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E224A-0C4F-4F5B-9A06-2588B0FCE0CE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8A81D-B054-4842-953A-1F8C509FAB4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217283"/>
      </p:ext>
    </p:extLst>
  </p:cSld>
  <p:clrMapOvr>
    <a:masterClrMapping/>
  </p:clrMapOvr>
  <p:transition spd="slow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46459-74AB-4734-8ACC-A65C97209EA3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7425D-2DCD-4055-9A38-886025DCCE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382689"/>
      </p:ext>
    </p:extLst>
  </p:cSld>
  <p:clrMapOvr>
    <a:masterClrMapping/>
  </p:clrMapOvr>
  <p:transition spd="slow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76015-735F-4652-9BE6-5643F58E1573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FE94E-C796-4A80-A243-92A88D53A40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272568"/>
      </p:ext>
    </p:extLst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6F2F2-B8C9-4B51-93EA-B1AF96FF7BA9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B2D7F-2597-45A3-B8A0-6C61595CDC6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608902"/>
      </p:ext>
    </p:extLst>
  </p:cSld>
  <p:clrMapOvr>
    <a:masterClrMapping/>
  </p:clrMapOvr>
  <p:transition spd="slow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3599-F409-4571-B921-9F0D362145F1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D7D18-BB82-419B-8F0D-6CEA42A85B9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85760"/>
      </p:ext>
    </p:extLst>
  </p:cSld>
  <p:clrMapOvr>
    <a:masterClrMapping/>
  </p:clrMapOvr>
  <p:transition spd="slow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C86B-7F2A-4FCC-AAA5-74D7A3E98C87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9CB1E-452D-448F-B7C1-2F117E08F26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495804"/>
      </p:ext>
    </p:extLst>
  </p:cSld>
  <p:clrMapOvr>
    <a:masterClrMapping/>
  </p:clrMapOvr>
  <p:transition spd="slow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9C203-33C8-4ED7-953D-F79FE49DC89C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0A533-E7CB-43A4-BAC1-6029D8A7229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805947"/>
      </p:ext>
    </p:extLst>
  </p:cSld>
  <p:clrMapOvr>
    <a:masterClrMapping/>
  </p:clrMapOvr>
  <p:transition spd="slow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934C9-376A-46BF-B0D3-0B6953B721CC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18908-A3FD-47B0-BF84-1493275473D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582773"/>
      </p:ext>
    </p:extLst>
  </p:cSld>
  <p:clrMapOvr>
    <a:masterClrMapping/>
  </p:clrMapOvr>
  <p:transition spd="slow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5CA7-A200-4620-9E28-92D98CC50525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359AA-5C89-4AF0-83FD-D7E32F60311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282279"/>
      </p:ext>
    </p:extLst>
  </p:cSld>
  <p:clrMapOvr>
    <a:masterClrMapping/>
  </p:clrMapOvr>
  <p:transition spd="slow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691063"/>
          </a:xfrm>
        </p:spPr>
        <p:txBody>
          <a:bodyPr/>
          <a:lstStyle>
            <a:lvl1pPr>
              <a:defRPr sz="2400">
                <a:latin typeface="Arial Narrow" panose="020B060602020203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8E07-8423-4585-82C1-227C7D4B4823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8D4B4-2913-4D09-8A8D-CB3AE24E445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900855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35BB-B253-44F7-B218-96E7948AE2EB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3ABA8-CCB7-4FB0-A5AB-8311F5DD0EB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266739"/>
      </p:ext>
    </p:extLst>
  </p:cSld>
  <p:clrMapOvr>
    <a:masterClrMapping/>
  </p:clrMapOvr>
  <p:transition spd="slow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CD0784-6F88-4D73-BAA1-092B457E716E}" type="datetimeFigureOut">
              <a:rPr lang="fr-FR"/>
              <a:pPr>
                <a:defRPr/>
              </a:pPr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ECB1212-DFAF-41DE-834D-F55304903BF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7812360" y="1762620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C </a:t>
            </a:r>
            <a:r>
              <a:rPr lang="fr-FR" sz="1200" dirty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ROUVEYROL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i="1" dirty="0" err="1" smtClean="0">
                <a:solidFill>
                  <a:srgbClr val="FF0000"/>
                </a:solidFill>
              </a:rPr>
              <a:t>Trésoriere</a:t>
            </a:r>
            <a:r>
              <a:rPr lang="fr-FR" sz="1100" b="1" i="1" dirty="0" smtClean="0">
                <a:solidFill>
                  <a:srgbClr val="FF0000"/>
                </a:solidFill>
              </a:rPr>
              <a:t> Adj.</a:t>
            </a:r>
            <a:endParaRPr lang="fr-FR" sz="1100" i="1" dirty="0">
              <a:solidFill>
                <a:schemeClr val="tx2"/>
              </a:solidFill>
            </a:endParaRPr>
          </a:p>
        </p:txBody>
      </p:sp>
      <p:sp>
        <p:nvSpPr>
          <p:cNvPr id="4" name="Rectangle à coins arrondis 3">
            <a:hlinkClick r:id="" action="ppaction://hlinkshowjump?jump=nextslide"/>
          </p:cNvPr>
          <p:cNvSpPr/>
          <p:nvPr/>
        </p:nvSpPr>
        <p:spPr>
          <a:xfrm>
            <a:off x="3996072" y="1101685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Th BERGER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dirty="0" smtClean="0">
                <a:solidFill>
                  <a:srgbClr val="FF0000"/>
                </a:solidFill>
              </a:rPr>
              <a:t>Président</a:t>
            </a:r>
            <a:endParaRPr lang="fr-FR" sz="1200" b="1" i="1" dirty="0">
              <a:solidFill>
                <a:srgbClr val="FF00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010360" y="3308907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solidFill>
                <a:schemeClr val="bg1"/>
              </a:solidFill>
              <a:hlinkClick r:id="" action="ppaction://hlinkshowjump?jump=nextslid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JM MUNIER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dirty="0" smtClean="0">
                <a:solidFill>
                  <a:srgbClr val="FF0000"/>
                </a:solidFill>
              </a:rPr>
              <a:t>Technique + </a:t>
            </a:r>
            <a:r>
              <a:rPr lang="fr-FR" sz="1000" b="1" i="1" dirty="0" smtClean="0">
                <a:solidFill>
                  <a:srgbClr val="FF0000"/>
                </a:solidFill>
              </a:rPr>
              <a:t>ED</a:t>
            </a:r>
            <a:r>
              <a:rPr lang="fr-FR" sz="1200" b="1" i="1" dirty="0" smtClean="0">
                <a:solidFill>
                  <a:srgbClr val="FF0000"/>
                </a:solidFill>
              </a:rPr>
              <a:t>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660232" y="1484014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schemeClr val="bg1"/>
              </a:solidFill>
              <a:hlinkClick r:id="" action="ppaction://hlinkshowjump?jump=nextslid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M SANTA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i="1" dirty="0" err="1" smtClean="0">
                <a:solidFill>
                  <a:srgbClr val="FF0000"/>
                </a:solidFill>
              </a:rPr>
              <a:t>Tresoriere</a:t>
            </a:r>
            <a:endParaRPr lang="fr-FR" sz="1100" b="1" i="1" dirty="0" smtClean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33235" y="1747538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2"/>
                </a:solidFill>
                <a:latin typeface="Algerian" panose="04020705040A02060702" pitchFamily="82" charset="0"/>
                <a:hlinkClick r:id="" action="ppaction://noaction"/>
              </a:rPr>
              <a:t>E </a:t>
            </a:r>
            <a:r>
              <a:rPr lang="fr-FR" sz="1200" dirty="0" smtClean="0">
                <a:solidFill>
                  <a:schemeClr val="tx2"/>
                </a:solidFill>
                <a:latin typeface="Algerian" panose="04020705040A02060702" pitchFamily="82" charset="0"/>
                <a:hlinkClick r:id="" action="ppaction://noaction"/>
              </a:rPr>
              <a:t>VOLTOLIN</a:t>
            </a:r>
            <a:r>
              <a:rPr lang="fr-FR" sz="1200" dirty="0" smtClean="0">
                <a:solidFill>
                  <a:schemeClr val="tx2"/>
                </a:solidFill>
                <a:latin typeface="Algerian" panose="04020705040A02060702" pitchFamily="82" charset="0"/>
              </a:rPr>
              <a:t> </a:t>
            </a:r>
            <a:r>
              <a:rPr lang="fr-FR" sz="1100" b="1" i="1" dirty="0" smtClean="0">
                <a:solidFill>
                  <a:srgbClr val="FF0000"/>
                </a:solidFill>
              </a:rPr>
              <a:t>Secret. Adj</a:t>
            </a:r>
            <a:r>
              <a:rPr lang="fr-FR" sz="1100" i="1" dirty="0" smtClean="0">
                <a:solidFill>
                  <a:schemeClr val="tx2"/>
                </a:solidFill>
              </a:rPr>
              <a:t>.</a:t>
            </a:r>
            <a:endParaRPr lang="fr-FR" sz="1100" b="1" i="1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344112" y="1306135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Th COSTE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i="1" dirty="0" smtClean="0">
                <a:solidFill>
                  <a:srgbClr val="FF0000"/>
                </a:solidFill>
              </a:rPr>
              <a:t>Relation mairies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290086" y="2803494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2"/>
                </a:solidFill>
                <a:latin typeface="Algerian" panose="04020705040A02060702" pitchFamily="82" charset="0"/>
                <a:hlinkClick r:id="" action="ppaction://noaction"/>
              </a:rPr>
              <a:t>C BREYSSE </a:t>
            </a:r>
            <a:r>
              <a:rPr lang="fr-FR" sz="1100" b="1" dirty="0" smtClean="0">
                <a:solidFill>
                  <a:srgbClr val="FF0000"/>
                </a:solidFill>
              </a:rPr>
              <a:t>Animation</a:t>
            </a:r>
          </a:p>
        </p:txBody>
      </p:sp>
      <p:sp>
        <p:nvSpPr>
          <p:cNvPr id="30" name="Rectangle à coins arrondis 29">
            <a:hlinkClick r:id="" action="ppaction://hlinkshowjump?jump=nextslide"/>
          </p:cNvPr>
          <p:cNvSpPr/>
          <p:nvPr/>
        </p:nvSpPr>
        <p:spPr>
          <a:xfrm>
            <a:off x="1950672" y="2803494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solidFill>
                <a:schemeClr val="bg1"/>
              </a:solidFill>
              <a:hlinkClick r:id="" action="ppaction://hlinkshowjump?jump=nextslid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S DORNE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Sportive  + u15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srgbClr val="0070C0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4652216" y="2803494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solidFill>
                  <a:schemeClr val="tx2"/>
                </a:solidFill>
                <a:latin typeface="Algerian" panose="04020705040A02060702" pitchFamily="82" charset="0"/>
                <a:hlinkClick r:id="" action="ppaction://noaction"/>
              </a:rPr>
              <a:t>M </a:t>
            </a:r>
            <a:r>
              <a:rPr lang="fr-FR" sz="1050" dirty="0" smtClean="0">
                <a:solidFill>
                  <a:schemeClr val="tx2"/>
                </a:solidFill>
                <a:latin typeface="Algerian" panose="04020705040A02060702" pitchFamily="82" charset="0"/>
                <a:hlinkClick r:id="" action="ppaction://noaction"/>
              </a:rPr>
              <a:t>REBOULLET</a:t>
            </a:r>
            <a:endParaRPr lang="fr-FR" sz="1050" dirty="0">
              <a:solidFill>
                <a:schemeClr val="tx2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Sponsoring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560760" y="2803494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Ph </a:t>
            </a:r>
            <a:r>
              <a:rPr lang="fr-FR" sz="1200" dirty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HUSSON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smtClean="0">
                <a:solidFill>
                  <a:srgbClr val="FF0000"/>
                </a:solidFill>
              </a:rPr>
              <a:t>Technique + Séniors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323667" y="1484016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2"/>
                </a:solidFill>
                <a:latin typeface="Algerian" panose="04020705040A02060702" pitchFamily="82" charset="0"/>
                <a:hlinkClick r:id="" action="ppaction://noaction"/>
              </a:rPr>
              <a:t>JP FERRER</a:t>
            </a:r>
            <a:endParaRPr lang="fr-FR" sz="1200" dirty="0">
              <a:solidFill>
                <a:schemeClr val="tx2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i="1" dirty="0" err="1" smtClean="0">
                <a:solidFill>
                  <a:srgbClr val="FF0000"/>
                </a:solidFill>
              </a:rPr>
              <a:t>Secretaire</a:t>
            </a:r>
            <a:endParaRPr lang="fr-FR" sz="1100" dirty="0">
              <a:solidFill>
                <a:schemeClr val="tx2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048232" y="2803494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V GARAYT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dirty="0" smtClean="0">
                <a:solidFill>
                  <a:srgbClr val="FF0000"/>
                </a:solidFill>
              </a:rPr>
              <a:t>Technique </a:t>
            </a:r>
            <a:r>
              <a:rPr lang="fr-FR" sz="1000" b="1" i="1" dirty="0" smtClean="0">
                <a:solidFill>
                  <a:srgbClr val="FF0000"/>
                </a:solidFill>
              </a:rPr>
              <a:t>+  EDF</a:t>
            </a:r>
          </a:p>
        </p:txBody>
      </p:sp>
      <p:sp>
        <p:nvSpPr>
          <p:cNvPr id="44" name="Rectangle à coins arrondis 43">
            <a:hlinkClick r:id="" action="ppaction://hlinkshowjump?jump=nextslide"/>
          </p:cNvPr>
          <p:cNvSpPr/>
          <p:nvPr/>
        </p:nvSpPr>
        <p:spPr>
          <a:xfrm>
            <a:off x="2643168" y="1306135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solidFill>
                <a:schemeClr val="bg1"/>
              </a:solidFill>
              <a:hlinkClick r:id="" action="ppaction://hlinkshowjump?jump=nextslid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P </a:t>
            </a:r>
            <a:r>
              <a:rPr lang="fr-FR" sz="1200" dirty="0" err="1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Avenas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Tuteur du </a:t>
            </a:r>
            <a:r>
              <a:rPr lang="fr-FR" sz="1100" b="1" dirty="0" err="1" smtClean="0">
                <a:solidFill>
                  <a:srgbClr val="FF0000"/>
                </a:solidFill>
              </a:rPr>
              <a:t>perma</a:t>
            </a:r>
            <a:endParaRPr lang="fr-FR" sz="1100" b="1" dirty="0" smtClean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srgbClr val="0070C0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3290086" y="3821777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L COLLANGE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Educateur U13</a:t>
            </a:r>
            <a:endParaRPr lang="fr-FR" sz="1100" dirty="0" smtClean="0">
              <a:solidFill>
                <a:schemeClr val="tx2"/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3290086" y="3308907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CH LAVENANT</a:t>
            </a:r>
            <a:endParaRPr lang="fr-FR" sz="11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err="1" smtClean="0">
                <a:solidFill>
                  <a:srgbClr val="FF0000"/>
                </a:solidFill>
              </a:rPr>
              <a:t>Resp</a:t>
            </a:r>
            <a:r>
              <a:rPr lang="fr-FR" sz="1100" b="1" dirty="0" smtClean="0">
                <a:solidFill>
                  <a:srgbClr val="FF0000"/>
                </a:solidFill>
              </a:rPr>
              <a:t> U11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560760" y="3821777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R ROBINRAU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err="1" smtClean="0">
                <a:solidFill>
                  <a:srgbClr val="FF0000"/>
                </a:solidFill>
              </a:rPr>
              <a:t>Resp</a:t>
            </a:r>
            <a:r>
              <a:rPr lang="fr-FR" sz="1100" b="1" dirty="0" smtClean="0">
                <a:solidFill>
                  <a:srgbClr val="FF0000"/>
                </a:solidFill>
              </a:rPr>
              <a:t> U15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1950672" y="3308907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F </a:t>
            </a:r>
            <a:r>
              <a:rPr lang="fr-FR" sz="10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MAISONNEUVE</a:t>
            </a:r>
            <a:endParaRPr lang="fr-FR" sz="10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Sportive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1950672" y="3821777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CH ROGER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Sportive</a:t>
            </a:r>
            <a:endParaRPr lang="fr-FR" sz="1100" dirty="0" smtClean="0">
              <a:solidFill>
                <a:schemeClr val="tx2"/>
              </a:solidFill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560760" y="3308907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E HENRY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Technique U15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3290086" y="4315288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S DORNE</a:t>
            </a:r>
            <a:endParaRPr lang="fr-FR" sz="12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err="1" smtClean="0">
                <a:solidFill>
                  <a:srgbClr val="FF0000"/>
                </a:solidFill>
              </a:rPr>
              <a:t>Dirig</a:t>
            </a:r>
            <a:r>
              <a:rPr lang="fr-FR" sz="1100" b="1" dirty="0" smtClean="0">
                <a:solidFill>
                  <a:srgbClr val="FF0000"/>
                </a:solidFill>
              </a:rPr>
              <a:t> </a:t>
            </a:r>
            <a:r>
              <a:rPr lang="fr-FR" sz="1100" b="1" dirty="0" err="1" smtClean="0">
                <a:solidFill>
                  <a:srgbClr val="FF0000"/>
                </a:solidFill>
              </a:rPr>
              <a:t>fém</a:t>
            </a:r>
            <a:r>
              <a:rPr lang="fr-FR" sz="1100" b="1" dirty="0" smtClean="0">
                <a:solidFill>
                  <a:srgbClr val="FF0000"/>
                </a:solidFill>
              </a:rPr>
              <a:t> séniors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1950672" y="4315288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L DEBURINE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 smtClean="0">
                <a:solidFill>
                  <a:srgbClr val="FF0000"/>
                </a:solidFill>
              </a:rPr>
              <a:t>CoordinateurU1113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60760" y="4315288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TH BONNAFOU</a:t>
            </a:r>
            <a:endParaRPr lang="fr-FR" sz="11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Technique U17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1950672" y="4774096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S FRAYSSE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Sportive</a:t>
            </a:r>
            <a:endParaRPr lang="fr-FR" sz="1100" dirty="0" smtClean="0">
              <a:solidFill>
                <a:schemeClr val="tx2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560760" y="4785019"/>
            <a:ext cx="1224000" cy="360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Responsables  catégories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38" name="Rectangle à coins arrondis 37"/>
          <p:cNvSpPr>
            <a:spLocks/>
          </p:cNvSpPr>
          <p:nvPr/>
        </p:nvSpPr>
        <p:spPr>
          <a:xfrm>
            <a:off x="7378197" y="2803494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  <a:latin typeface="Arial Black" panose="020B0A04020102020204" pitchFamily="34" charset="0"/>
                <a:hlinkClick r:id="" action="ppaction://noaction"/>
              </a:rPr>
              <a:t>L </a:t>
            </a:r>
            <a:r>
              <a:rPr lang="fr-FR" sz="1200" dirty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DELARBRE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 err="1" smtClean="0">
                <a:solidFill>
                  <a:srgbClr val="FF0000"/>
                </a:solidFill>
              </a:rPr>
              <a:t>Innov</a:t>
            </a:r>
            <a:r>
              <a:rPr lang="fr-FR" sz="1050" b="1" dirty="0" smtClean="0">
                <a:solidFill>
                  <a:srgbClr val="FF0000"/>
                </a:solidFill>
              </a:rPr>
              <a:t>/</a:t>
            </a:r>
            <a:r>
              <a:rPr lang="fr-FR" sz="1050" b="1" dirty="0" err="1" smtClean="0">
                <a:solidFill>
                  <a:srgbClr val="FF0000"/>
                </a:solidFill>
              </a:rPr>
              <a:t>Commu</a:t>
            </a:r>
            <a:endParaRPr lang="fr-FR" sz="1050" b="1" dirty="0" smtClean="0">
              <a:solidFill>
                <a:srgbClr val="FF0000"/>
              </a:solidFill>
            </a:endParaRPr>
          </a:p>
        </p:txBody>
      </p:sp>
      <p:sp>
        <p:nvSpPr>
          <p:cNvPr id="48" name="Rectangle à coins arrondis 47"/>
          <p:cNvSpPr>
            <a:spLocks/>
          </p:cNvSpPr>
          <p:nvPr/>
        </p:nvSpPr>
        <p:spPr>
          <a:xfrm>
            <a:off x="7378197" y="3308907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F PEYRARD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err="1" smtClean="0">
                <a:solidFill>
                  <a:srgbClr val="FF0000"/>
                </a:solidFill>
              </a:rPr>
              <a:t>Resp</a:t>
            </a:r>
            <a:r>
              <a:rPr lang="fr-FR" sz="1100" b="1" dirty="0" smtClean="0">
                <a:solidFill>
                  <a:srgbClr val="FF0000"/>
                </a:solidFill>
              </a:rPr>
              <a:t> Boutique</a:t>
            </a:r>
          </a:p>
        </p:txBody>
      </p:sp>
      <p:sp>
        <p:nvSpPr>
          <p:cNvPr id="53" name="Rectangle à coins arrondis 52"/>
          <p:cNvSpPr>
            <a:spLocks/>
          </p:cNvSpPr>
          <p:nvPr/>
        </p:nvSpPr>
        <p:spPr>
          <a:xfrm>
            <a:off x="7378197" y="3821777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G PRANEUF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smtClean="0">
                <a:solidFill>
                  <a:srgbClr val="FF0000"/>
                </a:solidFill>
              </a:rPr>
              <a:t> Beauchastel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6" name="Rectangle à coins arrondis 35"/>
          <p:cNvSpPr>
            <a:spLocks/>
          </p:cNvSpPr>
          <p:nvPr/>
        </p:nvSpPr>
        <p:spPr>
          <a:xfrm>
            <a:off x="7378197" y="4315288"/>
            <a:ext cx="1224000" cy="36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bg1"/>
                </a:solidFill>
                <a:latin typeface="Algerian" panose="04020705040A02060702" pitchFamily="82" charset="0"/>
                <a:hlinkClick r:id="" action="ppaction://noaction"/>
              </a:rPr>
              <a:t>JM SIERRA</a:t>
            </a:r>
            <a:endParaRPr lang="fr-FR" sz="1200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 smtClean="0">
                <a:solidFill>
                  <a:srgbClr val="FF0000"/>
                </a:solidFill>
              </a:rPr>
              <a:t>Communication</a:t>
            </a:r>
            <a:endParaRPr lang="fr-FR" sz="1050" dirty="0">
              <a:solidFill>
                <a:schemeClr val="tx2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4652216" y="3308907"/>
            <a:ext cx="1224000" cy="360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TH BADIOU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645216" y="3821777"/>
            <a:ext cx="1224000" cy="360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L BRUNET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3290086" y="5250030"/>
            <a:ext cx="1224000" cy="360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D THIOLLIET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3290086" y="4785019"/>
            <a:ext cx="1224000" cy="360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TH SANTA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3290086" y="5723507"/>
            <a:ext cx="1224000" cy="360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M ROUVEYROL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1963888" y="5250030"/>
            <a:ext cx="1224000" cy="360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E SANTILLANA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1963888" y="5723848"/>
            <a:ext cx="1224000" cy="35965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S MAYORDOMO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1950672" y="6191185"/>
            <a:ext cx="1224000" cy="35965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O SNANIA</a:t>
            </a:r>
          </a:p>
        </p:txBody>
      </p:sp>
      <p:pic>
        <p:nvPicPr>
          <p:cNvPr id="24" name="Image 23" descr="LOGO FC EYRIEUX EMBROYE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0FFFF"/>
              </a:clrFrom>
              <a:clrTo>
                <a:srgbClr val="F0FFFF">
                  <a:alpha val="0"/>
                </a:srgbClr>
              </a:clrTo>
            </a:clrChange>
            <a:lum bright="-10000" contrast="40000"/>
          </a:blip>
          <a:stretch>
            <a:fillRect/>
          </a:stretch>
        </p:blipFill>
        <p:spPr>
          <a:xfrm>
            <a:off x="39687" y="-17443"/>
            <a:ext cx="893763" cy="876300"/>
          </a:xfrm>
          <a:prstGeom prst="rect">
            <a:avLst/>
          </a:prstGeom>
          <a:effectLst>
            <a:outerShdw blurRad="1270000" dist="50800" dir="5400000" algn="ctr" rotWithShape="0">
              <a:srgbClr val="000000">
                <a:alpha val="26000"/>
              </a:srgbClr>
            </a:outerShdw>
          </a:effectLst>
        </p:spPr>
      </p:pic>
      <p:sp>
        <p:nvSpPr>
          <p:cNvPr id="21" name="Rectangle à coins arrondis 20"/>
          <p:cNvSpPr/>
          <p:nvPr/>
        </p:nvSpPr>
        <p:spPr>
          <a:xfrm>
            <a:off x="980374" y="116632"/>
            <a:ext cx="7200000" cy="742225"/>
          </a:xfrm>
          <a:prstGeom prst="round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 / STRUCTURE ADMINISTRATIVE 2014/2015</a:t>
            </a:r>
            <a:endParaRPr lang="fr-FR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4" name="Image 63" descr="LOGO FC EYRIEUX EMBROYE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0FFFF"/>
              </a:clrFrom>
              <a:clrTo>
                <a:srgbClr val="F0FFFF">
                  <a:alpha val="0"/>
                </a:srgbClr>
              </a:clrTo>
            </a:clrChange>
            <a:lum bright="-10000" contrast="40000"/>
          </a:blip>
          <a:stretch>
            <a:fillRect/>
          </a:stretch>
        </p:blipFill>
        <p:spPr>
          <a:xfrm>
            <a:off x="8206116" y="21431"/>
            <a:ext cx="893762" cy="876300"/>
          </a:xfrm>
          <a:prstGeom prst="rect">
            <a:avLst/>
          </a:prstGeom>
          <a:effectLst>
            <a:outerShdw blurRad="1270000" dist="50800" dir="5400000" algn="ctr" rotWithShape="0">
              <a:srgbClr val="000000">
                <a:alpha val="26000"/>
              </a:srgbClr>
            </a:outerShdw>
          </a:effectLst>
        </p:spPr>
      </p:pic>
      <p:sp>
        <p:nvSpPr>
          <p:cNvPr id="59" name="Rectangle 58"/>
          <p:cNvSpPr/>
          <p:nvPr/>
        </p:nvSpPr>
        <p:spPr>
          <a:xfrm>
            <a:off x="1399501" y="2431246"/>
            <a:ext cx="6417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fr-FR" sz="2400" u="sng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</a:rPr>
              <a:t>« Rêvons plus grand ... »</a:t>
            </a:r>
          </a:p>
          <a:p>
            <a:pPr algn="ctr"/>
            <a:r>
              <a:rPr lang="fr-FR" sz="2400" u="sng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</a:rPr>
              <a:t>FCEE</a:t>
            </a:r>
            <a:endParaRPr lang="fr-FR" sz="2400" u="sng" dirty="0">
              <a:ln w="22225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0" name="Rectangle à coins arrondis 59"/>
          <p:cNvSpPr>
            <a:spLocks/>
          </p:cNvSpPr>
          <p:nvPr/>
        </p:nvSpPr>
        <p:spPr>
          <a:xfrm>
            <a:off x="6048232" y="4869161"/>
            <a:ext cx="162011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EN JAUNE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LE COMITE DIRECTEUR</a:t>
            </a:r>
            <a:endParaRPr lang="fr-FR" sz="1200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136</Words>
  <Application>Microsoft Office PowerPoint</Application>
  <PresentationFormat>Affichage à l'écran (4:3)</PresentationFormat>
  <Paragraphs>73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vg</dc:creator>
  <cp:lastModifiedBy>Jean-Michel Munier</cp:lastModifiedBy>
  <cp:revision>202</cp:revision>
  <dcterms:created xsi:type="dcterms:W3CDTF">2013-12-04T20:01:38Z</dcterms:created>
  <dcterms:modified xsi:type="dcterms:W3CDTF">2014-10-28T08:35:45Z</dcterms:modified>
</cp:coreProperties>
</file>